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6782"/>
    <a:srgbClr val="F28F78"/>
    <a:srgbClr val="466050"/>
    <a:srgbClr val="D3A6AB"/>
    <a:srgbClr val="40637D"/>
    <a:srgbClr val="F7D18F"/>
    <a:srgbClr val="A18C78"/>
    <a:srgbClr val="BAD694"/>
    <a:srgbClr val="F5F5ED"/>
    <a:srgbClr val="BA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49720A-8D86-4E83-B8B4-8493E63F18E4}" v="2" dt="2024-05-22T12:11:44.0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6"/>
    <p:restoredTop sz="94694"/>
  </p:normalViewPr>
  <p:slideViewPr>
    <p:cSldViewPr snapToGrid="0">
      <p:cViewPr varScale="1">
        <p:scale>
          <a:sx n="91" d="100"/>
          <a:sy n="91" d="100"/>
        </p:scale>
        <p:origin x="282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Hunt" userId="46816055-54e8-4152-b38d-dd6e78e579ad" providerId="ADAL" clId="{7849720A-8D86-4E83-B8B4-8493E63F18E4}"/>
    <pc:docChg chg="custSel addSld delSld modSld modMainMaster">
      <pc:chgData name="Jo Hunt" userId="46816055-54e8-4152-b38d-dd6e78e579ad" providerId="ADAL" clId="{7849720A-8D86-4E83-B8B4-8493E63F18E4}" dt="2024-05-22T12:12:09.206" v="14" actId="13926"/>
      <pc:docMkLst>
        <pc:docMk/>
      </pc:docMkLst>
      <pc:sldChg chg="modSp mod modClrScheme chgLayout">
        <pc:chgData name="Jo Hunt" userId="46816055-54e8-4152-b38d-dd6e78e579ad" providerId="ADAL" clId="{7849720A-8D86-4E83-B8B4-8493E63F18E4}" dt="2024-05-22T12:12:09.206" v="14" actId="13926"/>
        <pc:sldMkLst>
          <pc:docMk/>
          <pc:sldMk cId="561324289" sldId="269"/>
        </pc:sldMkLst>
        <pc:spChg chg="mod">
          <ac:chgData name="Jo Hunt" userId="46816055-54e8-4152-b38d-dd6e78e579ad" providerId="ADAL" clId="{7849720A-8D86-4E83-B8B4-8493E63F18E4}" dt="2024-05-22T12:10:55.013" v="3" actId="1076"/>
          <ac:spMkLst>
            <pc:docMk/>
            <pc:sldMk cId="561324289" sldId="269"/>
            <ac:spMk id="2" creationId="{D0FE3203-DCEF-2D0E-0FCF-64E312073754}"/>
          </ac:spMkLst>
        </pc:spChg>
        <pc:spChg chg="mod">
          <ac:chgData name="Jo Hunt" userId="46816055-54e8-4152-b38d-dd6e78e579ad" providerId="ADAL" clId="{7849720A-8D86-4E83-B8B4-8493E63F18E4}" dt="2024-05-22T12:10:48.508" v="1" actId="1076"/>
          <ac:spMkLst>
            <pc:docMk/>
            <pc:sldMk cId="561324289" sldId="269"/>
            <ac:spMk id="3" creationId="{6EFCEE12-4758-5BAF-7AAF-D187F43B3033}"/>
          </ac:spMkLst>
        </pc:spChg>
        <pc:spChg chg="mod ord">
          <ac:chgData name="Jo Hunt" userId="46816055-54e8-4152-b38d-dd6e78e579ad" providerId="ADAL" clId="{7849720A-8D86-4E83-B8B4-8493E63F18E4}" dt="2024-05-22T12:10:43.224" v="0" actId="700"/>
          <ac:spMkLst>
            <pc:docMk/>
            <pc:sldMk cId="561324289" sldId="269"/>
            <ac:spMk id="11" creationId="{55D29DA8-1615-98C8-D74F-62F397CDC2CF}"/>
          </ac:spMkLst>
        </pc:spChg>
        <pc:spChg chg="mod ord">
          <ac:chgData name="Jo Hunt" userId="46816055-54e8-4152-b38d-dd6e78e579ad" providerId="ADAL" clId="{7849720A-8D86-4E83-B8B4-8493E63F18E4}" dt="2024-05-22T12:12:06.834" v="13" actId="13926"/>
          <ac:spMkLst>
            <pc:docMk/>
            <pc:sldMk cId="561324289" sldId="269"/>
            <ac:spMk id="12" creationId="{3CA92B25-61CE-B960-1F1D-B996F737D624}"/>
          </ac:spMkLst>
        </pc:spChg>
        <pc:spChg chg="mod ord">
          <ac:chgData name="Jo Hunt" userId="46816055-54e8-4152-b38d-dd6e78e579ad" providerId="ADAL" clId="{7849720A-8D86-4E83-B8B4-8493E63F18E4}" dt="2024-05-22T12:10:43.224" v="0" actId="700"/>
          <ac:spMkLst>
            <pc:docMk/>
            <pc:sldMk cId="561324289" sldId="269"/>
            <ac:spMk id="13" creationId="{872AA851-E926-0F9A-C180-2128008DC682}"/>
          </ac:spMkLst>
        </pc:spChg>
        <pc:spChg chg="mod ord">
          <ac:chgData name="Jo Hunt" userId="46816055-54e8-4152-b38d-dd6e78e579ad" providerId="ADAL" clId="{7849720A-8D86-4E83-B8B4-8493E63F18E4}" dt="2024-05-22T12:12:09.206" v="14" actId="13926"/>
          <ac:spMkLst>
            <pc:docMk/>
            <pc:sldMk cId="561324289" sldId="269"/>
            <ac:spMk id="14" creationId="{81081358-5E0C-444D-9ECC-5BC99AC0E724}"/>
          </ac:spMkLst>
        </pc:spChg>
        <pc:spChg chg="mod ord">
          <ac:chgData name="Jo Hunt" userId="46816055-54e8-4152-b38d-dd6e78e579ad" providerId="ADAL" clId="{7849720A-8D86-4E83-B8B4-8493E63F18E4}" dt="2024-05-22T12:10:43.224" v="0" actId="700"/>
          <ac:spMkLst>
            <pc:docMk/>
            <pc:sldMk cId="561324289" sldId="269"/>
            <ac:spMk id="15" creationId="{35027A27-9CE9-A2B8-02C7-EC46BF61FC79}"/>
          </ac:spMkLst>
        </pc:spChg>
        <pc:spChg chg="mod">
          <ac:chgData name="Jo Hunt" userId="46816055-54e8-4152-b38d-dd6e78e579ad" providerId="ADAL" clId="{7849720A-8D86-4E83-B8B4-8493E63F18E4}" dt="2024-05-22T12:10:51.280" v="2" actId="1076"/>
          <ac:spMkLst>
            <pc:docMk/>
            <pc:sldMk cId="561324289" sldId="269"/>
            <ac:spMk id="16" creationId="{149EEFFF-076E-910B-8CB9-EBCD35ADBFA3}"/>
          </ac:spMkLst>
        </pc:spChg>
      </pc:sldChg>
      <pc:sldChg chg="addSp delSp modSp mod modClrScheme chgLayout">
        <pc:chgData name="Jo Hunt" userId="46816055-54e8-4152-b38d-dd6e78e579ad" providerId="ADAL" clId="{7849720A-8D86-4E83-B8B4-8493E63F18E4}" dt="2024-05-22T12:11:24.183" v="10" actId="1076"/>
        <pc:sldMkLst>
          <pc:docMk/>
          <pc:sldMk cId="2048628550" sldId="270"/>
        </pc:sldMkLst>
        <pc:spChg chg="del mod ord">
          <ac:chgData name="Jo Hunt" userId="46816055-54e8-4152-b38d-dd6e78e579ad" providerId="ADAL" clId="{7849720A-8D86-4E83-B8B4-8493E63F18E4}" dt="2024-05-22T12:11:13.040" v="6" actId="700"/>
          <ac:spMkLst>
            <pc:docMk/>
            <pc:sldMk cId="2048628550" sldId="270"/>
            <ac:spMk id="2" creationId="{35649709-5DAD-6FE1-43AA-4BCE9FC05CEA}"/>
          </ac:spMkLst>
        </pc:spChg>
        <pc:spChg chg="del mod ord">
          <ac:chgData name="Jo Hunt" userId="46816055-54e8-4152-b38d-dd6e78e579ad" providerId="ADAL" clId="{7849720A-8D86-4E83-B8B4-8493E63F18E4}" dt="2024-05-22T12:11:13.040" v="6" actId="700"/>
          <ac:spMkLst>
            <pc:docMk/>
            <pc:sldMk cId="2048628550" sldId="270"/>
            <ac:spMk id="3" creationId="{4F3BF819-C6A9-E8CF-ECBB-576AE8F3412F}"/>
          </ac:spMkLst>
        </pc:spChg>
        <pc:spChg chg="del mod ord">
          <ac:chgData name="Jo Hunt" userId="46816055-54e8-4152-b38d-dd6e78e579ad" providerId="ADAL" clId="{7849720A-8D86-4E83-B8B4-8493E63F18E4}" dt="2024-05-22T12:11:13.040" v="6" actId="700"/>
          <ac:spMkLst>
            <pc:docMk/>
            <pc:sldMk cId="2048628550" sldId="270"/>
            <ac:spMk id="4" creationId="{35312444-BDBC-B75B-86A2-9ED9EB6B73EC}"/>
          </ac:spMkLst>
        </pc:spChg>
        <pc:spChg chg="del mod ord">
          <ac:chgData name="Jo Hunt" userId="46816055-54e8-4152-b38d-dd6e78e579ad" providerId="ADAL" clId="{7849720A-8D86-4E83-B8B4-8493E63F18E4}" dt="2024-05-22T12:11:13.040" v="6" actId="700"/>
          <ac:spMkLst>
            <pc:docMk/>
            <pc:sldMk cId="2048628550" sldId="270"/>
            <ac:spMk id="5" creationId="{6026539B-74BF-1619-AD99-FDAD1C3B967C}"/>
          </ac:spMkLst>
        </pc:spChg>
        <pc:spChg chg="del mod ord">
          <ac:chgData name="Jo Hunt" userId="46816055-54e8-4152-b38d-dd6e78e579ad" providerId="ADAL" clId="{7849720A-8D86-4E83-B8B4-8493E63F18E4}" dt="2024-05-22T12:11:13.040" v="6" actId="700"/>
          <ac:spMkLst>
            <pc:docMk/>
            <pc:sldMk cId="2048628550" sldId="270"/>
            <ac:spMk id="6" creationId="{00CF6236-14B1-4C5A-505A-6A007B53C8AF}"/>
          </ac:spMkLst>
        </pc:spChg>
        <pc:spChg chg="mod">
          <ac:chgData name="Jo Hunt" userId="46816055-54e8-4152-b38d-dd6e78e579ad" providerId="ADAL" clId="{7849720A-8D86-4E83-B8B4-8493E63F18E4}" dt="2024-05-22T12:11:19.801" v="9" actId="1076"/>
          <ac:spMkLst>
            <pc:docMk/>
            <pc:sldMk cId="2048628550" sldId="270"/>
            <ac:spMk id="7" creationId="{717784D0-F753-1F67-4912-CA8B940DFC85}"/>
          </ac:spMkLst>
        </pc:spChg>
        <pc:spChg chg="mod">
          <ac:chgData name="Jo Hunt" userId="46816055-54e8-4152-b38d-dd6e78e579ad" providerId="ADAL" clId="{7849720A-8D86-4E83-B8B4-8493E63F18E4}" dt="2024-05-22T12:11:24.183" v="10" actId="1076"/>
          <ac:spMkLst>
            <pc:docMk/>
            <pc:sldMk cId="2048628550" sldId="270"/>
            <ac:spMk id="8" creationId="{FDDEF6D4-C23E-DC70-3BA1-8CD30CB9DE5F}"/>
          </ac:spMkLst>
        </pc:spChg>
        <pc:spChg chg="add mod ord">
          <ac:chgData name="Jo Hunt" userId="46816055-54e8-4152-b38d-dd6e78e579ad" providerId="ADAL" clId="{7849720A-8D86-4E83-B8B4-8493E63F18E4}" dt="2024-05-22T12:11:13.040" v="6" actId="700"/>
          <ac:spMkLst>
            <pc:docMk/>
            <pc:sldMk cId="2048628550" sldId="270"/>
            <ac:spMk id="9" creationId="{259D85A9-B925-AD7A-88F2-5008FF6F2096}"/>
          </ac:spMkLst>
        </pc:spChg>
        <pc:spChg chg="add mod ord">
          <ac:chgData name="Jo Hunt" userId="46816055-54e8-4152-b38d-dd6e78e579ad" providerId="ADAL" clId="{7849720A-8D86-4E83-B8B4-8493E63F18E4}" dt="2024-05-22T12:11:13.040" v="6" actId="700"/>
          <ac:spMkLst>
            <pc:docMk/>
            <pc:sldMk cId="2048628550" sldId="270"/>
            <ac:spMk id="10" creationId="{EFD14E9B-5601-0B35-FECD-870ADB6899C5}"/>
          </ac:spMkLst>
        </pc:spChg>
        <pc:spChg chg="add mod ord">
          <ac:chgData name="Jo Hunt" userId="46816055-54e8-4152-b38d-dd6e78e579ad" providerId="ADAL" clId="{7849720A-8D86-4E83-B8B4-8493E63F18E4}" dt="2024-05-22T12:11:13.040" v="6" actId="700"/>
          <ac:spMkLst>
            <pc:docMk/>
            <pc:sldMk cId="2048628550" sldId="270"/>
            <ac:spMk id="11" creationId="{57CE24DA-F687-8BC0-C85A-5E16FA9ECB28}"/>
          </ac:spMkLst>
        </pc:spChg>
        <pc:spChg chg="add mod ord">
          <ac:chgData name="Jo Hunt" userId="46816055-54e8-4152-b38d-dd6e78e579ad" providerId="ADAL" clId="{7849720A-8D86-4E83-B8B4-8493E63F18E4}" dt="2024-05-22T12:11:13.040" v="6" actId="700"/>
          <ac:spMkLst>
            <pc:docMk/>
            <pc:sldMk cId="2048628550" sldId="270"/>
            <ac:spMk id="12" creationId="{065E7808-0FA0-EEC8-CD8D-A52496A0BAAF}"/>
          </ac:spMkLst>
        </pc:spChg>
        <pc:spChg chg="add mod ord">
          <ac:chgData name="Jo Hunt" userId="46816055-54e8-4152-b38d-dd6e78e579ad" providerId="ADAL" clId="{7849720A-8D86-4E83-B8B4-8493E63F18E4}" dt="2024-05-22T12:11:13.040" v="6" actId="700"/>
          <ac:spMkLst>
            <pc:docMk/>
            <pc:sldMk cId="2048628550" sldId="270"/>
            <ac:spMk id="13" creationId="{74050950-BC79-D633-E990-B998EB7483A6}"/>
          </ac:spMkLst>
        </pc:spChg>
      </pc:sldChg>
      <pc:sldChg chg="new del">
        <pc:chgData name="Jo Hunt" userId="46816055-54e8-4152-b38d-dd6e78e579ad" providerId="ADAL" clId="{7849720A-8D86-4E83-B8B4-8493E63F18E4}" dt="2024-05-22T12:11:15.723" v="8" actId="47"/>
        <pc:sldMkLst>
          <pc:docMk/>
          <pc:sldMk cId="2327217949" sldId="271"/>
        </pc:sldMkLst>
      </pc:sldChg>
      <pc:sldChg chg="new del">
        <pc:chgData name="Jo Hunt" userId="46816055-54e8-4152-b38d-dd6e78e579ad" providerId="ADAL" clId="{7849720A-8D86-4E83-B8B4-8493E63F18E4}" dt="2024-05-22T12:11:14.971" v="7" actId="47"/>
        <pc:sldMkLst>
          <pc:docMk/>
          <pc:sldMk cId="2562509459" sldId="272"/>
        </pc:sldMkLst>
      </pc:sldChg>
      <pc:sldMasterChg chg="modSldLayout">
        <pc:chgData name="Jo Hunt" userId="46816055-54e8-4152-b38d-dd6e78e579ad" providerId="ADAL" clId="{7849720A-8D86-4E83-B8B4-8493E63F18E4}" dt="2024-05-22T12:11:44.048" v="12" actId="13926"/>
        <pc:sldMasterMkLst>
          <pc:docMk/>
          <pc:sldMasterMk cId="1190918613" sldId="2147483648"/>
        </pc:sldMasterMkLst>
        <pc:sldLayoutChg chg="modSp">
          <pc:chgData name="Jo Hunt" userId="46816055-54e8-4152-b38d-dd6e78e579ad" providerId="ADAL" clId="{7849720A-8D86-4E83-B8B4-8493E63F18E4}" dt="2024-05-22T12:11:44.048" v="12" actId="13926"/>
          <pc:sldLayoutMkLst>
            <pc:docMk/>
            <pc:sldMasterMk cId="1190918613" sldId="2147483648"/>
            <pc:sldLayoutMk cId="3111043278" sldId="2147483665"/>
          </pc:sldLayoutMkLst>
          <pc:spChg chg="mod">
            <ac:chgData name="Jo Hunt" userId="46816055-54e8-4152-b38d-dd6e78e579ad" providerId="ADAL" clId="{7849720A-8D86-4E83-B8B4-8493E63F18E4}" dt="2024-05-22T12:11:44.048" v="12" actId="13926"/>
            <ac:spMkLst>
              <pc:docMk/>
              <pc:sldMasterMk cId="1190918613" sldId="2147483648"/>
              <pc:sldLayoutMk cId="3111043278" sldId="2147483665"/>
              <ac:spMk id="4" creationId="{9A73FAC1-77D8-CC37-600B-CC631F3459AA}"/>
            </ac:spMkLst>
          </pc:spChg>
          <pc:spChg chg="mod">
            <ac:chgData name="Jo Hunt" userId="46816055-54e8-4152-b38d-dd6e78e579ad" providerId="ADAL" clId="{7849720A-8D86-4E83-B8B4-8493E63F18E4}" dt="2024-05-22T12:11:41.966" v="11" actId="13926"/>
            <ac:spMkLst>
              <pc:docMk/>
              <pc:sldMasterMk cId="1190918613" sldId="2147483648"/>
              <pc:sldLayoutMk cId="3111043278" sldId="2147483665"/>
              <ac:spMk id="53" creationId="{BA9955FE-864D-4B02-E482-4ACAE6E5B5C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5D77A-1098-E341-B556-A3A28CC7793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29E6D-6352-B240-9819-F6309099B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84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1">
    <p:bg>
      <p:bgPr>
        <a:solidFill>
          <a:srgbClr val="BA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3508" y="1"/>
            <a:ext cx="12192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8234094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4968380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8234094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554565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8823243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882324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07627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41913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consider how did this work surprise you? How did this work challenge you? What was the ‘light-bulb’ moment?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07627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8341850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5102541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8341850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8003BE71-6A71-9F50-2A9D-81DF659A77A1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27959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2">
    <p:bg>
      <p:bgPr>
        <a:solidFill>
          <a:srgbClr val="BAD6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r in a black background&#10;&#10;Description automatically generated">
            <a:extLst>
              <a:ext uri="{FF2B5EF4-FFF2-40B4-BE49-F238E27FC236}">
                <a16:creationId xmlns:a16="http://schemas.microsoft.com/office/drawing/2014/main" id="{43BF3D5C-771F-EB79-3024-37A959F3AA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3149" y="0"/>
            <a:ext cx="12181239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8768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4294482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1028768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4294482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396951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6041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160604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4883631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488363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2301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8015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2301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68015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1162929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4402238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1162929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4402238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EE614F9-420C-AD7C-CBE3-B56A29F8CBFB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537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3">
    <p:bg>
      <p:bgPr>
        <a:solidFill>
          <a:srgbClr val="A18C7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8234094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4968380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8234094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554565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8823243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8823243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407627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41913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07627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8341850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5102541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8341850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842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4">
    <p:bg>
      <p:bgPr>
        <a:solidFill>
          <a:srgbClr val="F7D18F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r in a black background&#10;&#10;Description automatically generated">
            <a:extLst>
              <a:ext uri="{FF2B5EF4-FFF2-40B4-BE49-F238E27FC236}">
                <a16:creationId xmlns:a16="http://schemas.microsoft.com/office/drawing/2014/main" id="{43BF3D5C-771F-EB79-3024-37A959F3AA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633"/>
          <a:stretch/>
        </p:blipFill>
        <p:spPr>
          <a:xfrm>
            <a:off x="676382" y="6053"/>
            <a:ext cx="6622596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8768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BDF19-B9C2-31C6-85CB-6D98467C2BEE}"/>
              </a:ext>
            </a:extLst>
          </p:cNvPr>
          <p:cNvSpPr/>
          <p:nvPr userDrawn="1"/>
        </p:nvSpPr>
        <p:spPr>
          <a:xfrm>
            <a:off x="4294482" y="355600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EDE89-149B-FFAC-725E-C63126DD3B6C}"/>
              </a:ext>
            </a:extLst>
          </p:cNvPr>
          <p:cNvSpPr/>
          <p:nvPr userDrawn="1"/>
        </p:nvSpPr>
        <p:spPr>
          <a:xfrm>
            <a:off x="1028768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12EBF8-F92C-DC0B-FBA3-67286F54E4C8}"/>
              </a:ext>
            </a:extLst>
          </p:cNvPr>
          <p:cNvSpPr/>
          <p:nvPr userDrawn="1"/>
        </p:nvSpPr>
        <p:spPr>
          <a:xfrm>
            <a:off x="4294482" y="3597563"/>
            <a:ext cx="2945081" cy="2945081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396951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6041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88BB59-0138-891A-A11F-3E465E11DA63}"/>
              </a:ext>
            </a:extLst>
          </p:cNvPr>
          <p:cNvSpPr txBox="1"/>
          <p:nvPr userDrawn="1"/>
        </p:nvSpPr>
        <p:spPr>
          <a:xfrm>
            <a:off x="160604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4492A2-22E5-200A-7C52-59ADEFC41DEF}"/>
              </a:ext>
            </a:extLst>
          </p:cNvPr>
          <p:cNvSpPr txBox="1"/>
          <p:nvPr userDrawn="1"/>
        </p:nvSpPr>
        <p:spPr>
          <a:xfrm>
            <a:off x="4883631" y="405520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B20709-A242-E11A-FF53-4B52549BB8E9}"/>
              </a:ext>
            </a:extLst>
          </p:cNvPr>
          <p:cNvSpPr txBox="1"/>
          <p:nvPr userDrawn="1"/>
        </p:nvSpPr>
        <p:spPr>
          <a:xfrm>
            <a:off x="4883631" y="3744763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2301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317D00D-DD2C-8E8F-A599-899E83230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8015" y="1016000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6CA61E5-4F29-5D58-B10B-AD79A3CA9E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2301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E7F1A13E-7009-1ED8-DD53-79FA4DE1FE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68015" y="4246088"/>
            <a:ext cx="2600325" cy="2130425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1162929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2322A2-53D9-1796-3DA0-E9D70FCF8394}"/>
              </a:ext>
            </a:extLst>
          </p:cNvPr>
          <p:cNvGrpSpPr/>
          <p:nvPr userDrawn="1"/>
        </p:nvGrpSpPr>
        <p:grpSpPr>
          <a:xfrm>
            <a:off x="4402238" y="409922"/>
            <a:ext cx="367630" cy="512679"/>
            <a:chOff x="5102541" y="409922"/>
            <a:chExt cx="367630" cy="512679"/>
          </a:xfrm>
        </p:grpSpPr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09A02F14-2233-9A43-881E-451C1C3A07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8D39D9-B7BA-E7B5-1661-993E6D36275D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5DBA3AC-203F-7FB1-F212-D84AEBC26B8C}"/>
              </a:ext>
            </a:extLst>
          </p:cNvPr>
          <p:cNvGrpSpPr/>
          <p:nvPr userDrawn="1"/>
        </p:nvGrpSpPr>
        <p:grpSpPr>
          <a:xfrm>
            <a:off x="1162929" y="3668688"/>
            <a:ext cx="367630" cy="512679"/>
            <a:chOff x="5102541" y="409922"/>
            <a:chExt cx="367630" cy="512679"/>
          </a:xfrm>
        </p:grpSpPr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D999A8F-391D-2757-ABCE-256C1FDFA3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AA3106-69A2-88B9-B199-36177770D11E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32A382D-00E1-68F7-66B2-E9D1F176BB5C}"/>
              </a:ext>
            </a:extLst>
          </p:cNvPr>
          <p:cNvGrpSpPr/>
          <p:nvPr userDrawn="1"/>
        </p:nvGrpSpPr>
        <p:grpSpPr>
          <a:xfrm>
            <a:off x="4402238" y="3668688"/>
            <a:ext cx="367630" cy="512679"/>
            <a:chOff x="5102541" y="409922"/>
            <a:chExt cx="367630" cy="512679"/>
          </a:xfrm>
        </p:grpSpPr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FEBAC5EC-4C7C-FA3E-3CF6-B5329B0687E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63941C-87AD-91FD-A866-CDAA8807997A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EABECBB-0D4B-EAB6-D05F-B5369151FE84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049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ies variant 5">
    <p:bg>
      <p:bgPr>
        <a:solidFill>
          <a:srgbClr val="40637D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0446"/>
          <a:stretch/>
        </p:blipFill>
        <p:spPr>
          <a:xfrm>
            <a:off x="4865274" y="0"/>
            <a:ext cx="7260757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129208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V="1">
            <a:off x="-1055716" y="0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706481" y="2928280"/>
            <a:ext cx="1841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THE CHALLENGE 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02740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8234811-A062-7C53-89C9-07EE82EE8BDB}"/>
              </a:ext>
            </a:extLst>
          </p:cNvPr>
          <p:cNvGrpSpPr/>
          <p:nvPr userDrawn="1"/>
        </p:nvGrpSpPr>
        <p:grpSpPr>
          <a:xfrm>
            <a:off x="1263368" y="2835402"/>
            <a:ext cx="367630" cy="512679"/>
            <a:chOff x="978618" y="283540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052E1CE-7498-066F-D58A-E8E0BDBAA1BF}"/>
              </a:ext>
            </a:extLst>
          </p:cNvPr>
          <p:cNvSpPr/>
          <p:nvPr userDrawn="1"/>
        </p:nvSpPr>
        <p:spPr>
          <a:xfrm>
            <a:off x="3775" y="0"/>
            <a:ext cx="680581" cy="6858000"/>
          </a:xfrm>
          <a:prstGeom prst="rect">
            <a:avLst/>
          </a:prstGeom>
          <a:solidFill>
            <a:srgbClr val="4063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E5AEA6-52AE-F2B8-C923-E423A3AED528}"/>
              </a:ext>
            </a:extLst>
          </p:cNvPr>
          <p:cNvSpPr txBox="1"/>
          <p:nvPr userDrawn="1"/>
        </p:nvSpPr>
        <p:spPr>
          <a:xfrm rot="16200000">
            <a:off x="-1900159" y="4192762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CASE STUDIES</a:t>
            </a:r>
            <a:endParaRPr lang="en-US" sz="28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F18D06A-201C-9E7A-936B-CAB387819FA4}"/>
              </a:ext>
            </a:extLst>
          </p:cNvPr>
          <p:cNvSpPr/>
          <p:nvPr userDrawn="1"/>
        </p:nvSpPr>
        <p:spPr>
          <a:xfrm>
            <a:off x="3815740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3F0BCE-9DDD-3179-4160-4BB25B5CA663}"/>
              </a:ext>
            </a:extLst>
          </p:cNvPr>
          <p:cNvSpPr txBox="1"/>
          <p:nvPr userDrawn="1"/>
        </p:nvSpPr>
        <p:spPr>
          <a:xfrm>
            <a:off x="4393012" y="2848691"/>
            <a:ext cx="2356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HOW DID YOU </a:t>
            </a:r>
            <a:b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</a:br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APPROACH IT?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Text Placeholder 30">
            <a:extLst>
              <a:ext uri="{FF2B5EF4-FFF2-40B4-BE49-F238E27FC236}">
                <a16:creationId xmlns:a16="http://schemas.microsoft.com/office/drawing/2014/main" id="{125B5945-08A4-5AC3-5D07-2009686D1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89272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what you set out to do with this work. What do you wish you knew before you started? Or, what assumptions did you have?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E004076-AD06-5BB2-95E2-AB0484258FE3}"/>
              </a:ext>
            </a:extLst>
          </p:cNvPr>
          <p:cNvGrpSpPr/>
          <p:nvPr userDrawn="1"/>
        </p:nvGrpSpPr>
        <p:grpSpPr>
          <a:xfrm>
            <a:off x="3949900" y="2835402"/>
            <a:ext cx="367630" cy="512679"/>
            <a:chOff x="978618" y="2835402"/>
            <a:chExt cx="367630" cy="512679"/>
          </a:xfrm>
        </p:grpSpPr>
        <p:pic>
          <p:nvPicPr>
            <p:cNvPr id="58" name="Graphic 57">
              <a:extLst>
                <a:ext uri="{FF2B5EF4-FFF2-40B4-BE49-F238E27FC236}">
                  <a16:creationId xmlns:a16="http://schemas.microsoft.com/office/drawing/2014/main" id="{7D121633-72BE-1025-6012-A0198A354A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F5AC369-6B9C-F05B-2A54-A79A2F64D7C8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626B388D-073F-965C-E4B4-4DFD1B8ABBE8}"/>
              </a:ext>
            </a:extLst>
          </p:cNvPr>
          <p:cNvSpPr/>
          <p:nvPr userDrawn="1"/>
        </p:nvSpPr>
        <p:spPr>
          <a:xfrm>
            <a:off x="6493238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4CF1912-FE40-CC49-9269-AB6BA7050DB7}"/>
              </a:ext>
            </a:extLst>
          </p:cNvPr>
          <p:cNvSpPr txBox="1"/>
          <p:nvPr userDrawn="1"/>
        </p:nvSpPr>
        <p:spPr>
          <a:xfrm>
            <a:off x="7070511" y="2848691"/>
            <a:ext cx="1365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WHAT DID YOU LEARN?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Text Placeholder 30">
            <a:extLst>
              <a:ext uri="{FF2B5EF4-FFF2-40B4-BE49-F238E27FC236}">
                <a16:creationId xmlns:a16="http://schemas.microsoft.com/office/drawing/2014/main" id="{46BFBBD0-8A57-BDB1-1C00-B3EE1C63CB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66770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BF29A1C-3D0E-9CE4-5381-0587B32985E8}"/>
              </a:ext>
            </a:extLst>
          </p:cNvPr>
          <p:cNvGrpSpPr/>
          <p:nvPr userDrawn="1"/>
        </p:nvGrpSpPr>
        <p:grpSpPr>
          <a:xfrm>
            <a:off x="6627398" y="2835402"/>
            <a:ext cx="367630" cy="512679"/>
            <a:chOff x="978618" y="2835402"/>
            <a:chExt cx="367630" cy="512679"/>
          </a:xfrm>
        </p:grpSpPr>
        <p:pic>
          <p:nvPicPr>
            <p:cNvPr id="64" name="Graphic 63">
              <a:extLst>
                <a:ext uri="{FF2B5EF4-FFF2-40B4-BE49-F238E27FC236}">
                  <a16:creationId xmlns:a16="http://schemas.microsoft.com/office/drawing/2014/main" id="{A53D2132-2F68-B103-B5C3-4317FBAA3D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95FF15E-4279-6F3E-BE72-B1ECB6110699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449F3986-B143-3C27-DCA2-C375408F31F2}"/>
              </a:ext>
            </a:extLst>
          </p:cNvPr>
          <p:cNvSpPr/>
          <p:nvPr userDrawn="1"/>
        </p:nvSpPr>
        <p:spPr>
          <a:xfrm>
            <a:off x="9171335" y="2772383"/>
            <a:ext cx="2529728" cy="361868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01FE62F-3899-8499-4D92-10FD2D51816F}"/>
              </a:ext>
            </a:extLst>
          </p:cNvPr>
          <p:cNvSpPr txBox="1"/>
          <p:nvPr userDrawn="1"/>
        </p:nvSpPr>
        <p:spPr>
          <a:xfrm>
            <a:off x="9748607" y="2928279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40637D"/>
                </a:solidFill>
                <a:effectLst/>
                <a:latin typeface="Arial" panose="020B0604020202020204" pitchFamily="34" charset="0"/>
              </a:rPr>
              <a:t>OUTCOME</a:t>
            </a:r>
            <a:endParaRPr lang="en-GB" sz="1400" dirty="0">
              <a:solidFill>
                <a:srgbClr val="40637D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Placeholder 30">
            <a:extLst>
              <a:ext uri="{FF2B5EF4-FFF2-40B4-BE49-F238E27FC236}">
                <a16:creationId xmlns:a16="http://schemas.microsoft.com/office/drawing/2014/main" id="{0E4D0223-4D4E-8B0E-9979-C329E60D33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344867" y="3453875"/>
            <a:ext cx="2231048" cy="2769039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explain any of the following points: What was the outcome / impact? Anything unintended? What would you do differently next time? How do you plan to take this work forward? What do you want other funders to know?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4618DC2-3B5E-39AF-83CD-F5264B2BC705}"/>
              </a:ext>
            </a:extLst>
          </p:cNvPr>
          <p:cNvGrpSpPr/>
          <p:nvPr userDrawn="1"/>
        </p:nvGrpSpPr>
        <p:grpSpPr>
          <a:xfrm>
            <a:off x="9305495" y="2835402"/>
            <a:ext cx="367630" cy="512679"/>
            <a:chOff x="978618" y="2835402"/>
            <a:chExt cx="367630" cy="512679"/>
          </a:xfrm>
        </p:grpSpPr>
        <p:pic>
          <p:nvPicPr>
            <p:cNvPr id="70" name="Graphic 69">
              <a:extLst>
                <a:ext uri="{FF2B5EF4-FFF2-40B4-BE49-F238E27FC236}">
                  <a16:creationId xmlns:a16="http://schemas.microsoft.com/office/drawing/2014/main" id="{F00AECF1-7117-E0C4-81F8-E38D97C06A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1938" y="2835402"/>
              <a:ext cx="352741" cy="512679"/>
            </a:xfrm>
            <a:prstGeom prst="rect">
              <a:avLst/>
            </a:prstGeom>
          </p:spPr>
        </p:pic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C2D67D9-0DC8-DD17-7E11-1F4BE2C19EB1}"/>
                </a:ext>
              </a:extLst>
            </p:cNvPr>
            <p:cNvSpPr txBox="1"/>
            <p:nvPr userDrawn="1"/>
          </p:nvSpPr>
          <p:spPr>
            <a:xfrm>
              <a:off x="978618" y="287817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4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640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1">
    <p:bg>
      <p:bgPr>
        <a:solidFill>
          <a:srgbClr val="F28F78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 userDrawn="1"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4191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496838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191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>
                <a:highlight>
                  <a:srgbClr val="FFFF00"/>
                </a:highligh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312DC16-0606-0E3D-CFB7-4B8D59E61A4D}"/>
              </a:ext>
            </a:extLst>
          </p:cNvPr>
          <p:cNvGrpSpPr/>
          <p:nvPr userDrawn="1"/>
        </p:nvGrpSpPr>
        <p:grpSpPr>
          <a:xfrm>
            <a:off x="5102541" y="2489445"/>
            <a:ext cx="367630" cy="512679"/>
            <a:chOff x="5102541" y="409922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496838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B09313-88E2-C564-DE2F-868D80EC1A48}"/>
              </a:ext>
            </a:extLst>
          </p:cNvPr>
          <p:cNvGrpSpPr/>
          <p:nvPr userDrawn="1"/>
        </p:nvGrpSpPr>
        <p:grpSpPr>
          <a:xfrm>
            <a:off x="5102541" y="4554219"/>
            <a:ext cx="367630" cy="512679"/>
            <a:chOff x="5102541" y="409922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8266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4191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>
                <a:highlight>
                  <a:srgbClr val="FFFF00"/>
                </a:highligh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8266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2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2">
    <p:bg>
      <p:bgPr>
        <a:solidFill>
          <a:srgbClr val="46605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tar in a black background&#10;&#10;Description automatically generated">
            <a:extLst>
              <a:ext uri="{FF2B5EF4-FFF2-40B4-BE49-F238E27FC236}">
                <a16:creationId xmlns:a16="http://schemas.microsoft.com/office/drawing/2014/main" id="{B014D912-8225-6D61-5B63-EB72CE1BBC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5633"/>
          <a:stretch/>
        </p:blipFill>
        <p:spPr>
          <a:xfrm>
            <a:off x="0" y="6053"/>
            <a:ext cx="6622596" cy="68519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102733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054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 flipH="1">
            <a:off x="7400877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160460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086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11EB4F8-847C-1D29-12A9-9DBFE3C57531}"/>
              </a:ext>
            </a:extLst>
          </p:cNvPr>
          <p:cNvGrpSpPr/>
          <p:nvPr userDrawn="1"/>
        </p:nvGrpSpPr>
        <p:grpSpPr>
          <a:xfrm>
            <a:off x="1161491" y="409922"/>
            <a:ext cx="367630" cy="512679"/>
            <a:chOff x="1594658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1594658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16200000">
            <a:off x="-1871929" y="4103914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102733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086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>
                <a:highlight>
                  <a:srgbClr val="FFFF00"/>
                </a:highligh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6F1DD31-9DAE-060D-1FD7-2454D9A5FAC4}"/>
              </a:ext>
            </a:extLst>
          </p:cNvPr>
          <p:cNvGrpSpPr/>
          <p:nvPr userDrawn="1"/>
        </p:nvGrpSpPr>
        <p:grpSpPr>
          <a:xfrm>
            <a:off x="1161491" y="2489445"/>
            <a:ext cx="367630" cy="512679"/>
            <a:chOff x="1594658" y="2489445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2489445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1594658" y="2532220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102733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4CBED3-FA23-68E4-050D-80687E157343}"/>
              </a:ext>
            </a:extLst>
          </p:cNvPr>
          <p:cNvGrpSpPr/>
          <p:nvPr userDrawn="1"/>
        </p:nvGrpSpPr>
        <p:grpSpPr>
          <a:xfrm>
            <a:off x="1161491" y="4554219"/>
            <a:ext cx="367630" cy="512679"/>
            <a:chOff x="1594658" y="4554219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97978" y="4554219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1594658" y="4596994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4161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0086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>
                <a:highlight>
                  <a:srgbClr val="FFFF00"/>
                </a:highligh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4161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4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sh insights_variant3">
    <p:bg>
      <p:bgPr>
        <a:solidFill>
          <a:srgbClr val="7C6782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blue star on a black background&#10;&#10;Description automatically generated">
            <a:extLst>
              <a:ext uri="{FF2B5EF4-FFF2-40B4-BE49-F238E27FC236}">
                <a16:creationId xmlns:a16="http://schemas.microsoft.com/office/drawing/2014/main" id="{A4EBAF04-FDC4-669D-4439-6DC06ED311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846"/>
          <a:stretch/>
        </p:blipFill>
        <p:spPr>
          <a:xfrm>
            <a:off x="1012560" y="0"/>
            <a:ext cx="1111347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FCE7C5-3857-03B2-1C87-3D2E3525B173}"/>
              </a:ext>
            </a:extLst>
          </p:cNvPr>
          <p:cNvSpPr/>
          <p:nvPr userDrawn="1"/>
        </p:nvSpPr>
        <p:spPr>
          <a:xfrm>
            <a:off x="4968380" y="355601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2D1F1-16EA-FB10-6222-8943BDD4CF0A}"/>
              </a:ext>
            </a:extLst>
          </p:cNvPr>
          <p:cNvSpPr/>
          <p:nvPr userDrawn="1"/>
        </p:nvSpPr>
        <p:spPr>
          <a:xfrm>
            <a:off x="11511419" y="0"/>
            <a:ext cx="680581" cy="6858000"/>
          </a:xfrm>
          <a:prstGeom prst="rect">
            <a:avLst/>
          </a:prstGeom>
          <a:solidFill>
            <a:srgbClr val="F28F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3C4B47B-EB2E-905B-E9DA-C47966BE2B54}"/>
              </a:ext>
            </a:extLst>
          </p:cNvPr>
          <p:cNvSpPr/>
          <p:nvPr/>
        </p:nvSpPr>
        <p:spPr>
          <a:xfrm>
            <a:off x="14980" y="635086"/>
            <a:ext cx="10420014" cy="6218302"/>
          </a:xfrm>
          <a:custGeom>
            <a:avLst/>
            <a:gdLst>
              <a:gd name="connsiteX0" fmla="*/ 0 w 10420014"/>
              <a:gd name="connsiteY0" fmla="*/ 0 h 6218302"/>
              <a:gd name="connsiteX1" fmla="*/ 10420014 w 10420014"/>
              <a:gd name="connsiteY1" fmla="*/ 0 h 6218302"/>
              <a:gd name="connsiteX2" fmla="*/ 10420014 w 10420014"/>
              <a:gd name="connsiteY2" fmla="*/ 6218303 h 6218302"/>
              <a:gd name="connsiteX3" fmla="*/ 0 w 10420014"/>
              <a:gd name="connsiteY3" fmla="*/ 6218303 h 621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0014" h="6218302">
                <a:moveTo>
                  <a:pt x="0" y="0"/>
                </a:moveTo>
                <a:lnTo>
                  <a:pt x="10420014" y="0"/>
                </a:lnTo>
                <a:lnTo>
                  <a:pt x="10420014" y="6218303"/>
                </a:lnTo>
                <a:lnTo>
                  <a:pt x="0" y="6218303"/>
                </a:lnTo>
                <a:close/>
              </a:path>
            </a:pathLst>
          </a:custGeom>
          <a:noFill/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2DB37CAD-C617-48AE-B87B-61564098DE79}"/>
              </a:ext>
            </a:extLst>
          </p:cNvPr>
          <p:cNvSpPr/>
          <p:nvPr/>
        </p:nvSpPr>
        <p:spPr>
          <a:xfrm>
            <a:off x="1325" y="5058264"/>
            <a:ext cx="4780069" cy="1793683"/>
          </a:xfrm>
          <a:custGeom>
            <a:avLst/>
            <a:gdLst>
              <a:gd name="connsiteX0" fmla="*/ 1491298 w 4780069"/>
              <a:gd name="connsiteY0" fmla="*/ 12909 h 1793683"/>
              <a:gd name="connsiteX1" fmla="*/ 1270164 w 4780069"/>
              <a:gd name="connsiteY1" fmla="*/ 0 h 1793683"/>
              <a:gd name="connsiteX2" fmla="*/ 0 w 4780069"/>
              <a:gd name="connsiteY2" fmla="*/ 495390 h 1793683"/>
              <a:gd name="connsiteX3" fmla="*/ 0 w 4780069"/>
              <a:gd name="connsiteY3" fmla="*/ 1793684 h 1793683"/>
              <a:gd name="connsiteX4" fmla="*/ 3712544 w 4780069"/>
              <a:gd name="connsiteY4" fmla="*/ 1793684 h 1793683"/>
              <a:gd name="connsiteX5" fmla="*/ 4780070 w 4780069"/>
              <a:gd name="connsiteY5" fmla="*/ 397879 h 1793683"/>
              <a:gd name="connsiteX6" fmla="*/ 1491298 w 4780069"/>
              <a:gd name="connsiteY6" fmla="*/ 12909 h 17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0069" h="1793683">
                <a:moveTo>
                  <a:pt x="1491298" y="12909"/>
                </a:moveTo>
                <a:cubicBezTo>
                  <a:pt x="1417030" y="4207"/>
                  <a:pt x="1343165" y="0"/>
                  <a:pt x="1270164" y="0"/>
                </a:cubicBezTo>
                <a:cubicBezTo>
                  <a:pt x="787277" y="0"/>
                  <a:pt x="338211" y="185512"/>
                  <a:pt x="0" y="495390"/>
                </a:cubicBezTo>
                <a:lnTo>
                  <a:pt x="0" y="1793684"/>
                </a:lnTo>
                <a:lnTo>
                  <a:pt x="3712544" y="1793684"/>
                </a:lnTo>
                <a:lnTo>
                  <a:pt x="4780070" y="397879"/>
                </a:lnTo>
                <a:lnTo>
                  <a:pt x="1491298" y="12909"/>
                </a:ln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248ED8-2DF3-D596-12A9-694B2ACE33B7}"/>
              </a:ext>
            </a:extLst>
          </p:cNvPr>
          <p:cNvSpPr txBox="1"/>
          <p:nvPr userDrawn="1"/>
        </p:nvSpPr>
        <p:spPr>
          <a:xfrm>
            <a:off x="5545653" y="502800"/>
            <a:ext cx="235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F28F78"/>
                </a:solidFill>
                <a:effectLst/>
                <a:latin typeface="Arial" panose="020B0604020202020204" pitchFamily="34" charset="0"/>
              </a:rPr>
              <a:t>OVERVIEW</a:t>
            </a:r>
            <a:endParaRPr lang="en-GB" sz="1400" dirty="0">
              <a:solidFill>
                <a:srgbClr val="F28F78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BDD55C0-621D-B7F6-5E88-A88E36463D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1913" y="1016000"/>
            <a:ext cx="5889715" cy="11520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E28B0-2084-DD28-A5E1-2C134BDC2959}"/>
              </a:ext>
            </a:extLst>
          </p:cNvPr>
          <p:cNvGrpSpPr/>
          <p:nvPr userDrawn="1"/>
        </p:nvGrpSpPr>
        <p:grpSpPr>
          <a:xfrm>
            <a:off x="5102541" y="409922"/>
            <a:ext cx="367630" cy="512679"/>
            <a:chOff x="5102541" y="409922"/>
            <a:chExt cx="367630" cy="512679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7BC9088-594D-60A2-42FC-3872DB7637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1E746A-F196-63CD-8F54-7EF757D1A536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30F2263B-7033-E342-A8EA-8FBE34866FEC}"/>
              </a:ext>
            </a:extLst>
          </p:cNvPr>
          <p:cNvSpPr txBox="1"/>
          <p:nvPr userDrawn="1"/>
        </p:nvSpPr>
        <p:spPr>
          <a:xfrm rot="5400000">
            <a:off x="9639490" y="2318921"/>
            <a:ext cx="44498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FLASH INSIGHTS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9510AE1-0A52-2F7E-9028-18BDA5D36FD5}"/>
              </a:ext>
            </a:extLst>
          </p:cNvPr>
          <p:cNvSpPr/>
          <p:nvPr userDrawn="1"/>
        </p:nvSpPr>
        <p:spPr>
          <a:xfrm>
            <a:off x="4968380" y="2435124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 Placeholder 30">
            <a:extLst>
              <a:ext uri="{FF2B5EF4-FFF2-40B4-BE49-F238E27FC236}">
                <a16:creationId xmlns:a16="http://schemas.microsoft.com/office/drawing/2014/main" id="{BA9955FE-864D-4B02-E482-4ACAE6E5B5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1913" y="309552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Arial" panose="020B0604020202020204" pitchFamily="34" charset="0"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GB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312DC16-0606-0E3D-CFB7-4B8D59E61A4D}"/>
              </a:ext>
            </a:extLst>
          </p:cNvPr>
          <p:cNvGrpSpPr/>
          <p:nvPr userDrawn="1"/>
        </p:nvGrpSpPr>
        <p:grpSpPr>
          <a:xfrm>
            <a:off x="5102541" y="2489445"/>
            <a:ext cx="367630" cy="512679"/>
            <a:chOff x="5102541" y="409922"/>
            <a:chExt cx="367630" cy="512679"/>
          </a:xfrm>
        </p:grpSpPr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D633D7FB-D9F2-C29A-7F4C-A89842769A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7AF094-89BA-85AC-23B9-624D9EE2BF95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2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756C40C-461A-A6C1-D2CB-2A971B61526E}"/>
              </a:ext>
            </a:extLst>
          </p:cNvPr>
          <p:cNvSpPr/>
          <p:nvPr userDrawn="1"/>
        </p:nvSpPr>
        <p:spPr>
          <a:xfrm>
            <a:off x="4968380" y="4499898"/>
            <a:ext cx="6211060" cy="1930399"/>
          </a:xfrm>
          <a:prstGeom prst="rect">
            <a:avLst/>
          </a:prstGeom>
          <a:solidFill>
            <a:srgbClr val="F5F5ED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B09313-88E2-C564-DE2F-868D80EC1A48}"/>
              </a:ext>
            </a:extLst>
          </p:cNvPr>
          <p:cNvGrpSpPr/>
          <p:nvPr userDrawn="1"/>
        </p:nvGrpSpPr>
        <p:grpSpPr>
          <a:xfrm>
            <a:off x="5102541" y="4554219"/>
            <a:ext cx="367630" cy="512679"/>
            <a:chOff x="5102541" y="409922"/>
            <a:chExt cx="367630" cy="512679"/>
          </a:xfrm>
        </p:grpSpPr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E70DF49A-0301-619F-0A8C-B8263E14E8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05861" y="409922"/>
              <a:ext cx="352741" cy="512679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D8F3F1-74AB-1B34-C02F-A29CBD287293}"/>
                </a:ext>
              </a:extLst>
            </p:cNvPr>
            <p:cNvSpPr txBox="1"/>
            <p:nvPr userDrawn="1"/>
          </p:nvSpPr>
          <p:spPr>
            <a:xfrm>
              <a:off x="5102541" y="452697"/>
              <a:ext cx="367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  <a:endParaRPr lang="en-GB" sz="1400" dirty="0"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98E0F-230A-7B96-42CC-18130EF6F6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82668" y="261087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A73FAC1-77D8-CC37-600B-CC631F3459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41913" y="5168163"/>
            <a:ext cx="5889715" cy="1152013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  <a:b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227FC20-240C-9362-8EA9-ED7A9FBC9F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582668" y="4683513"/>
            <a:ext cx="5448960" cy="40798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F28F78"/>
                </a:solidFill>
              </a:defRPr>
            </a:lvl1pPr>
          </a:lstStyle>
          <a:p>
            <a:pPr lvl="0"/>
            <a:r>
              <a:rPr lang="en-GB" dirty="0"/>
              <a:t>CHOOSE FROM ONE OF THE FOLLOWING HEADINGS: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1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85C4F0-5642-63BF-2ECA-FF2945065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311C4-3BEB-786E-1BD7-DBAB30CA6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3472D-97F3-5B56-D852-1CD5B10BF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C3827C-384A-BD44-BEE8-1D50F0F633CB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ADC7-1ADB-36E1-E565-FDC75AC87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94B2F-8551-E8E0-6023-12B9976C8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A2AFE5-102E-BE4E-B0A3-72AF0DE0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1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nah@acf.org.u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55D29DA8-1615-98C8-D74F-62F397CDC2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Use this section to give a brief overview of the context of this work. What was the problem you were trying to solve/what was your initial challenge?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3CA92B25-61CE-B960-1F1D-B996F737D6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surprised you?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went wrong?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was the ‘light-bulb’ moment?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How did this work challenge you?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did you wish you knew before you started?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872AA851-E926-0F9A-C180-2128008DC68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CHOOSE FROM ONE OF THE FOLLOWING HEADINGS: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81081358-5E0C-444D-9ECC-5BC99AC0E7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 will you do differently? </a:t>
            </a:r>
          </a:p>
          <a:p>
            <a:r>
              <a:rPr lang="en-GB" dirty="0">
                <a:solidFill>
                  <a:srgbClr val="000000"/>
                </a:solidFill>
                <a:effectLst/>
                <a:latin typeface="Helvetica" pitchFamily="2" charset="0"/>
              </a:rPr>
              <a:t>What’s next?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35027A27-9CE9-A2B8-02C7-EC46BF61FC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CHOOSE FROM ONE OF THE FOLLOWING HEADINGS: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9EEFFF-076E-910B-8CB9-EBCD35ADBFA3}"/>
              </a:ext>
            </a:extLst>
          </p:cNvPr>
          <p:cNvSpPr txBox="1"/>
          <p:nvPr/>
        </p:nvSpPr>
        <p:spPr>
          <a:xfrm>
            <a:off x="7635084" y="2511028"/>
            <a:ext cx="4357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Optional: This space can be used for a visual, such as a photo, graph, icon. Keep the file size of visuals as small as possible. Try to reduce to the smallest size possible without affecting the quality of your image.</a:t>
            </a:r>
            <a:b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</a:br>
            <a:endParaRPr lang="en-US" sz="1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FE3203-DCEF-2D0E-0FCF-64E312073754}"/>
              </a:ext>
            </a:extLst>
          </p:cNvPr>
          <p:cNvSpPr txBox="1"/>
          <p:nvPr/>
        </p:nvSpPr>
        <p:spPr>
          <a:xfrm>
            <a:off x="8339277" y="5744169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Helvetica" pitchFamily="2" charset="0"/>
              </a:rPr>
              <a:t>Add your organisation’s name and logo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FCEE12-4758-5BAF-7AAF-D187F43B3033}"/>
              </a:ext>
            </a:extLst>
          </p:cNvPr>
          <p:cNvSpPr txBox="1"/>
          <p:nvPr/>
        </p:nvSpPr>
        <p:spPr>
          <a:xfrm>
            <a:off x="7518791" y="323502"/>
            <a:ext cx="43579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This is your guide slide with instructions for what content to provide. Please do not edit it! Use the slide on page 2 to submit your content. </a:t>
            </a:r>
          </a:p>
          <a:p>
            <a:endParaRPr lang="en-GB" sz="1400" b="1" dirty="0">
              <a:solidFill>
                <a:srgbClr val="FF0000"/>
              </a:solidFill>
              <a:latin typeface="Helvetica" pitchFamily="2" charset="0"/>
            </a:endParaRPr>
          </a:p>
          <a:p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Email </a:t>
            </a:r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  <a:hlinkClick r:id="rId2"/>
              </a:rPr>
              <a:t>hannah@acf.org.uk</a:t>
            </a:r>
            <a:r>
              <a:rPr lang="en-GB" sz="1400" b="1" dirty="0">
                <a:solidFill>
                  <a:srgbClr val="FF0000"/>
                </a:solidFill>
                <a:effectLst/>
                <a:latin typeface="Helvetica" pitchFamily="2" charset="0"/>
              </a:rPr>
              <a:t> if you have any questions.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32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9D85A9-B925-AD7A-88F2-5008FF6F209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D14E9B-5601-0B35-FECD-870ADB6899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7CE24DA-F687-8BC0-C85A-5E16FA9ECB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65E7808-0FA0-EEC8-CD8D-A52496A0BA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4050950-BC79-D633-E990-B998EB7483A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7784D0-F753-1F67-4912-CA8B940DFC85}"/>
              </a:ext>
            </a:extLst>
          </p:cNvPr>
          <p:cNvSpPr txBox="1"/>
          <p:nvPr/>
        </p:nvSpPr>
        <p:spPr>
          <a:xfrm>
            <a:off x="8954130" y="627897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highlight>
                  <a:srgbClr val="FFFF00"/>
                </a:highlight>
                <a:latin typeface="Helvetica" pitchFamily="2" charset="0"/>
              </a:rPr>
              <a:t>[IMAGE]</a:t>
            </a:r>
            <a:endParaRPr lang="en-GB" sz="1200" dirty="0">
              <a:solidFill>
                <a:srgbClr val="000000"/>
              </a:solidFill>
              <a:effectLst/>
              <a:highlight>
                <a:srgbClr val="FFFF00"/>
              </a:highlight>
              <a:latin typeface="Helvetica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DEF6D4-C23E-DC70-3BA1-8CD30CB9DE5F}"/>
              </a:ext>
            </a:extLst>
          </p:cNvPr>
          <p:cNvSpPr txBox="1"/>
          <p:nvPr/>
        </p:nvSpPr>
        <p:spPr>
          <a:xfrm>
            <a:off x="9414647" y="5744169"/>
            <a:ext cx="37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highlight>
                  <a:srgbClr val="FFFF00"/>
                </a:highlight>
                <a:latin typeface="Helvetica" pitchFamily="2" charset="0"/>
              </a:rPr>
              <a:t>[LOGO]</a:t>
            </a:r>
            <a:endParaRPr lang="en-GB" sz="1200" dirty="0">
              <a:solidFill>
                <a:srgbClr val="000000"/>
              </a:solidFill>
              <a:effectLst/>
              <a:highlight>
                <a:srgbClr val="FFFF00"/>
              </a:highlight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628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SharedContentType xmlns="Microsoft.SharePoint.Taxonomy.ContentTypeSync" SourceId="d6f0f533-dc81-4ba6-9ba5-48f59a185464" ContentTypeId="0x01010004E0767439246242B541626445CA821804" PreviousValue="false" LastSyncTimeStamp="2023-10-12T14:50:40.51Z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ork" ma:contentTypeID="0x01010004E0767439246242B541626445CA821804000AA3E647ED27BB4987A16BA42DD714C7" ma:contentTypeVersion="4" ma:contentTypeDescription="CT used in Work library" ma:contentTypeScope="" ma:versionID="6b8168eb3efabf7dcfb47c55a2cbfda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db53997065cfe661be0facbee8f818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4960A3-6CE3-4FD2-BF76-725113F2CF00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6FE27D37-55C2-4108-BA6F-FEFDB848EE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B9C837-32F2-45B8-8FF9-86BFF99528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Arial</vt:lpstr>
      <vt:lpstr>Helvetica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Corbett</dc:creator>
  <cp:lastModifiedBy>Jo Hunt</cp:lastModifiedBy>
  <cp:revision>9</cp:revision>
  <dcterms:created xsi:type="dcterms:W3CDTF">2024-05-20T10:29:51Z</dcterms:created>
  <dcterms:modified xsi:type="dcterms:W3CDTF">2024-05-22T12:12:10Z</dcterms:modified>
</cp:coreProperties>
</file>